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4"/>
  </p:notesMasterIdLst>
  <p:sldIdLst>
    <p:sldId id="286" r:id="rId3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s-ES" sz="1200"/>
            </a:lvl1pPr>
          </a:lstStyle>
          <a:p>
            <a:fld id="{99CC1921-DF74-4DB5-8516-FEE78A013266}" type="datetimeFigureOut">
              <a:rPr lang="es-MX"/>
              <a:pPr/>
              <a:t>04/10/2016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s-ES" sz="1200"/>
            </a:lvl1pPr>
          </a:lstStyle>
          <a:p>
            <a:fld id="{ED24B878-6DFB-4618-B68C-9AE072238BFB}" type="slidenum">
              <a:rPr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119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B5E-65B2-470F-A90D-8944CCF2250D}" type="datetime2">
              <a:rPr lang="es-ES" smtClean="0"/>
              <a:pPr/>
              <a:t>martes, 4 de octubre de 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A92-D244-4C94-97DC-00C50A8E32A7}" type="datetime2">
              <a:rPr lang="es-ES" smtClean="0"/>
              <a:pPr/>
              <a:t>martes, 4 de octubre de 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A92-D244-4C94-97DC-00C50A8E32A7}" type="datetime2">
              <a:rPr lang="es-ES" smtClean="0"/>
              <a:pPr/>
              <a:t>martes, 4 de octubre de 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066D-E18E-46CA-ADDB-DC7D9F287FCD}" type="datetime2">
              <a:rPr lang="es-ES" smtClean="0"/>
              <a:pPr/>
              <a:t>martes, 4 de octubre de 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C238-36A3-43CE-9745-62AF0A355E2A}" type="datetime2">
              <a:rPr lang="es-ES" smtClean="0"/>
              <a:pPr/>
              <a:t>martes, 4 de octubre de 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martes, 4 de octubre de 2016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C789-5B62-48FF-9191-791023128F05}" type="datetime2">
              <a:rPr lang="es-ES" smtClean="0"/>
              <a:pPr/>
              <a:t>martes, 4 de octubre de 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martes, 4 de octubre de 2016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6396-5064-41C5-A285-015EE0047001}" type="datetime2">
              <a:rPr lang="es-ES" smtClean="0"/>
              <a:pPr/>
              <a:t>martes, 4 de octubre de 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F948-767F-407F-A020-A5EC9CBC2988}" type="datetime2">
              <a:rPr lang="es-ES" smtClean="0"/>
              <a:pPr/>
              <a:t>martes, 4 de octubre de 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1B7D-C0F1-466D-856C-C3614969F05D}" type="datetime2">
              <a:rPr lang="es-ES" smtClean="0"/>
              <a:pPr/>
              <a:t>martes, 4 de octubre de 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l"/>
            <a:fld id="{4C8A7A92-D244-4C94-97DC-00C50A8E32A7}" type="datetime2">
              <a:rPr lang="es-ES" smtClean="0"/>
              <a:pPr algn="l"/>
              <a:t>martes, 4 de octubre de 2016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619"/>
            <a:ext cx="2555776" cy="939248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16544" y="1484784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ES" sz="2400" dirty="0">
                <a:latin typeface="Century Gothic" panose="020B0502020202020204" pitchFamily="34" charset="0"/>
              </a:rPr>
              <a:t>En el mes de Septiembre del 2016 no se celebró reunión o sesión pública, por la Secretaría de la Mujeres del Estado de Coahuila de Zaragoza, por lo tanto no existe minuta que reportar.</a:t>
            </a:r>
            <a:endParaRPr lang="es-MX" sz="2400" dirty="0">
              <a:latin typeface="Century Gothic" panose="020B0502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23528" y="6237312"/>
            <a:ext cx="8385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Fecha de actualización y/o revisión: 3 de Octubre del 2016</a:t>
            </a:r>
            <a:endParaRPr lang="es-MX" sz="1050" dirty="0"/>
          </a:p>
        </p:txBody>
      </p:sp>
      <p:sp>
        <p:nvSpPr>
          <p:cNvPr id="6" name="Rectángulo 5"/>
          <p:cNvSpPr/>
          <p:nvPr/>
        </p:nvSpPr>
        <p:spPr>
          <a:xfrm>
            <a:off x="323528" y="5926182"/>
            <a:ext cx="84969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Área responsable de la información: Lic. Amanda Guadalupe García Castillo, Secretaría Técnica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104" y="4550"/>
            <a:ext cx="1009650" cy="83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013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D12DE73-5AB0-4742-97EB-075E785AAA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Resultados de la empresa</Template>
  <TotalTime>0</TotalTime>
  <Words>63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Constantia</vt:lpstr>
      <vt:lpstr>Times New Roman</vt:lpstr>
      <vt:lpstr>Verdana</vt:lpstr>
      <vt:lpstr>Wingdings 2</vt:lpstr>
      <vt:lpstr>Aspecto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2014-11-10T14:16:09Z</dcterms:created>
  <dcterms:modified xsi:type="dcterms:W3CDTF">2016-10-04T22:02:27Z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TC101671173082</vt:lpwstr>
  </property>
</Properties>
</file>