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14/01/2019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130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14/01/2019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487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14/01/2019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040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14/01/2019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100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14/01/2019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44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14/01/2019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97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14/01/2019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91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14/01/2019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1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14/01/2019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617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14/01/2019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994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14/01/2019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363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D54F3-54D0-44B9-803D-97489E3427DC}" type="datetimeFigureOut">
              <a:rPr lang="es-MX" smtClean="0"/>
              <a:t>14/01/2019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365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/>
              <a:t>PRESUPUESTO DE EGRESOS ASIGNADO A LA SECRETARÍA DE SALUD </a:t>
            </a:r>
          </a:p>
          <a:p>
            <a:pPr algn="ctr"/>
            <a:r>
              <a:rPr lang="es-ES" dirty="0" smtClean="0"/>
              <a:t>EJERCICIO FISCAL 2018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467544" y="5115469"/>
            <a:ext cx="806838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/>
              <a:t>Fuente: Presupuesto de Egresos del Estado de Coahuila de Zaragoza para el Ejercicio Fiscal 2018</a:t>
            </a:r>
          </a:p>
          <a:p>
            <a:r>
              <a:rPr lang="es-ES" sz="1400" dirty="0" smtClean="0"/>
              <a:t>Publicado en el Periódico Oficial del Estado en fecha 19 de diciembre de 2017 pág. 64</a:t>
            </a:r>
          </a:p>
          <a:p>
            <a:endParaRPr lang="es-ES" sz="1400" dirty="0" smtClean="0"/>
          </a:p>
          <a:p>
            <a:r>
              <a:rPr lang="es-ES" sz="1400" b="1" dirty="0" smtClean="0"/>
              <a:t>Responsable de la Información: Secretaría de Finanzas del Estado de Coahuila de Zaragoza</a:t>
            </a:r>
          </a:p>
          <a:p>
            <a:r>
              <a:rPr lang="es-ES" sz="1400" b="1" dirty="0" smtClean="0"/>
              <a:t>Fecha de Actualización: </a:t>
            </a:r>
            <a:r>
              <a:rPr lang="es-MX" sz="1400" dirty="0" smtClean="0"/>
              <a:t>07 de enero del 2019</a:t>
            </a:r>
            <a:endParaRPr lang="es-MX" sz="1400" dirty="0"/>
          </a:p>
          <a:p>
            <a:r>
              <a:rPr lang="es-ES" sz="1400" b="1" dirty="0" smtClean="0"/>
              <a:t>Fecha de Validación: </a:t>
            </a:r>
            <a:r>
              <a:rPr lang="es-MX" sz="1400" dirty="0" smtClean="0"/>
              <a:t>07 de enero del </a:t>
            </a:r>
            <a:r>
              <a:rPr lang="es-MX" sz="1400" dirty="0" smtClean="0"/>
              <a:t>2019</a:t>
            </a:r>
          </a:p>
          <a:p>
            <a:r>
              <a:rPr lang="es-MX" sz="1400"/>
              <a:t>* NOTA: A LA FECHA NO SE CUENTA CON LA INFORMACIÓN PARA EL EJERCICIO FISCAL 2019</a:t>
            </a:r>
            <a:endParaRPr lang="es-MX" sz="1400" dirty="0"/>
          </a:p>
        </p:txBody>
      </p:sp>
      <p:pic>
        <p:nvPicPr>
          <p:cNvPr id="3" name="Picture 2" descr="C:\Users\Admin\Desktop\presupuesto asignado201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221314"/>
            <a:ext cx="6596393" cy="283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1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90" y="280590"/>
            <a:ext cx="1828715" cy="1348210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325"/>
          <a:stretch/>
        </p:blipFill>
        <p:spPr>
          <a:xfrm>
            <a:off x="4815390" y="548389"/>
            <a:ext cx="3714424" cy="812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3155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94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Valued Acer Customer</dc:creator>
  <cp:lastModifiedBy>Admin</cp:lastModifiedBy>
  <cp:revision>59</cp:revision>
  <dcterms:created xsi:type="dcterms:W3CDTF">2014-01-16T17:47:18Z</dcterms:created>
  <dcterms:modified xsi:type="dcterms:W3CDTF">2019-01-14T17:02:29Z</dcterms:modified>
</cp:coreProperties>
</file>