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05/12/2014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24"/>
          <a:stretch/>
        </p:blipFill>
        <p:spPr>
          <a:xfrm>
            <a:off x="608074" y="2636912"/>
            <a:ext cx="8143875" cy="2215706"/>
          </a:xfrm>
          <a:prstGeom prst="rect">
            <a:avLst/>
          </a:prstGeom>
        </p:spPr>
      </p:pic>
      <p:pic>
        <p:nvPicPr>
          <p:cNvPr id="5" name="4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36704"/>
            <a:ext cx="6120680" cy="648072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PRESUPUESTO DE EGRESOS ASIGNADO A LA SECRETARÍA DE SALUD </a:t>
            </a:r>
          </a:p>
          <a:p>
            <a:pPr algn="ctr"/>
            <a:r>
              <a:rPr lang="es-ES" dirty="0" smtClean="0"/>
              <a:t>EJERCICIO FISCAL 2014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00122" y="5310500"/>
            <a:ext cx="80683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/>
              <a:t>Fuente: Presupuesto de Egresos del Estado de Coahuila de Zaragoza para el Ejercicio Fiscal 2014 </a:t>
            </a:r>
          </a:p>
          <a:p>
            <a:r>
              <a:rPr lang="es-ES" sz="1400" dirty="0" smtClean="0"/>
              <a:t>Publicado en el Periódico Oficial del Estado en fecha 20 de diciembre de 2013 </a:t>
            </a:r>
          </a:p>
          <a:p>
            <a:r>
              <a:rPr lang="es-ES" sz="1400" dirty="0" smtClean="0"/>
              <a:t>pág. 41 </a:t>
            </a:r>
            <a:endParaRPr lang="es-ES" sz="1400" dirty="0" smtClean="0"/>
          </a:p>
          <a:p>
            <a:r>
              <a:rPr lang="es-ES" sz="1400" b="1" dirty="0" smtClean="0"/>
              <a:t>Responsable de la Información: Secretaría de Finanzas del Estado de Coahuila de Zaragoza</a:t>
            </a:r>
            <a:endParaRPr lang="es-ES" sz="1400" b="1" dirty="0"/>
          </a:p>
        </p:txBody>
      </p:sp>
    </p:spTree>
    <p:extLst>
      <p:ext uri="{BB962C8B-B14F-4D97-AF65-F5344CB8AC3E}">
        <p14:creationId xmlns:p14="http://schemas.microsoft.com/office/powerpoint/2010/main" val="1810315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59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Valued Acer Customer</cp:lastModifiedBy>
  <cp:revision>2</cp:revision>
  <dcterms:created xsi:type="dcterms:W3CDTF">2014-01-16T17:47:18Z</dcterms:created>
  <dcterms:modified xsi:type="dcterms:W3CDTF">2014-12-05T18:31:13Z</dcterms:modified>
</cp:coreProperties>
</file>