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75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2017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00122" y="441910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2017</a:t>
            </a:r>
          </a:p>
          <a:p>
            <a:r>
              <a:rPr lang="es-ES" sz="1400" dirty="0" smtClean="0"/>
              <a:t>Publicado en el Periódico Oficial del Estado en fecha 23 de diciembre de 2016 pág. 35</a:t>
            </a:r>
          </a:p>
          <a:p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</a:p>
          <a:p>
            <a:r>
              <a:rPr lang="es-ES" sz="1400" b="1" dirty="0" smtClean="0"/>
              <a:t>Fecha de Actualización </a:t>
            </a:r>
            <a:r>
              <a:rPr lang="es-ES" sz="1400" dirty="0" smtClean="0"/>
              <a:t>04 </a:t>
            </a:r>
            <a:r>
              <a:rPr lang="es-ES" sz="1400" dirty="0"/>
              <a:t>de </a:t>
            </a:r>
            <a:r>
              <a:rPr lang="es-ES" sz="1400" dirty="0" smtClean="0"/>
              <a:t>Dic</a:t>
            </a:r>
            <a:r>
              <a:rPr lang="es-ES" sz="1400" dirty="0" smtClean="0"/>
              <a:t>iembre </a:t>
            </a:r>
            <a:r>
              <a:rPr lang="es-ES" sz="1400" dirty="0"/>
              <a:t>del 2017</a:t>
            </a:r>
            <a:endParaRPr lang="es-MX" sz="1400" dirty="0"/>
          </a:p>
          <a:p>
            <a:r>
              <a:rPr lang="es-ES" sz="1400" b="1" dirty="0" smtClean="0"/>
              <a:t>Fecha de Validación</a:t>
            </a:r>
            <a:r>
              <a:rPr lang="es-ES" sz="1400" b="1" smtClean="0"/>
              <a:t>: </a:t>
            </a:r>
            <a:r>
              <a:rPr lang="es-ES" sz="1400" smtClean="0"/>
              <a:t>04 </a:t>
            </a:r>
            <a:r>
              <a:rPr lang="es-ES" sz="1400"/>
              <a:t>de </a:t>
            </a:r>
            <a:r>
              <a:rPr lang="es-ES" sz="1400" smtClean="0"/>
              <a:t>Dic</a:t>
            </a:r>
            <a:r>
              <a:rPr lang="es-ES" sz="1400" smtClean="0"/>
              <a:t>iembre </a:t>
            </a:r>
            <a:r>
              <a:rPr lang="es-ES" sz="1400" dirty="0"/>
              <a:t>del 2017</a:t>
            </a:r>
            <a:endParaRPr lang="es-MX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621" y="351742"/>
            <a:ext cx="1789310" cy="1149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2" y="260647"/>
            <a:ext cx="4066890" cy="1295963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5" t="37573" r="27143" b="26263"/>
          <a:stretch/>
        </p:blipFill>
        <p:spPr bwMode="auto">
          <a:xfrm>
            <a:off x="1187624" y="2265936"/>
            <a:ext cx="6366223" cy="21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44</cp:revision>
  <dcterms:created xsi:type="dcterms:W3CDTF">2014-01-16T17:47:18Z</dcterms:created>
  <dcterms:modified xsi:type="dcterms:W3CDTF">2017-12-04T18:11:28Z</dcterms:modified>
</cp:coreProperties>
</file>