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77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13/01/2017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2016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37809" y="5106761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2015 </a:t>
            </a:r>
          </a:p>
          <a:p>
            <a:r>
              <a:rPr lang="es-ES" sz="1400" dirty="0" smtClean="0"/>
              <a:t>Publicado en el Periódico Oficial del Estado en fecha 22 de diciembre de 2015 pág. 55</a:t>
            </a:r>
          </a:p>
          <a:p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</a:p>
          <a:p>
            <a:r>
              <a:rPr lang="es-ES" sz="1400" b="1" dirty="0" smtClean="0"/>
              <a:t>Fecha de Actualización: </a:t>
            </a:r>
            <a:r>
              <a:rPr lang="es-MX" sz="1400" b="1" dirty="0"/>
              <a:t>09 </a:t>
            </a:r>
            <a:r>
              <a:rPr lang="es-MX" sz="1400" b="1" dirty="0" smtClean="0"/>
              <a:t>de Enero 2017</a:t>
            </a:r>
            <a:endParaRPr lang="es-ES" sz="1400" b="1" dirty="0" smtClean="0"/>
          </a:p>
          <a:p>
            <a:r>
              <a:rPr lang="es-ES" sz="1400" b="1" dirty="0" smtClean="0"/>
              <a:t>Fecha de validación: </a:t>
            </a:r>
            <a:r>
              <a:rPr lang="es-MX" sz="1400" b="1" dirty="0" smtClean="0"/>
              <a:t>09 </a:t>
            </a:r>
            <a:r>
              <a:rPr lang="es-MX" sz="1400" b="1" dirty="0"/>
              <a:t>de Enero 2017</a:t>
            </a:r>
            <a:endParaRPr lang="es-ES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621" y="351742"/>
            <a:ext cx="1789310" cy="1149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2" y="260647"/>
            <a:ext cx="4066890" cy="1295963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2" t="29890" r="29321" b="31767"/>
          <a:stretch/>
        </p:blipFill>
        <p:spPr bwMode="auto">
          <a:xfrm>
            <a:off x="2606141" y="2362894"/>
            <a:ext cx="3787702" cy="2074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75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34</cp:revision>
  <dcterms:created xsi:type="dcterms:W3CDTF">2014-01-16T17:47:18Z</dcterms:created>
  <dcterms:modified xsi:type="dcterms:W3CDTF">2017-01-13T19:35:58Z</dcterms:modified>
</cp:coreProperties>
</file>