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26/11/2019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2019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2019</a:t>
            </a:r>
          </a:p>
          <a:p>
            <a:r>
              <a:rPr lang="es-ES" sz="1400" dirty="0" smtClean="0"/>
              <a:t>Publicado en el Periódico Oficial del Estado en fecha 31 de diciembre de 2018 pág. 32</a:t>
            </a:r>
          </a:p>
          <a:p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</a:p>
          <a:p>
            <a:r>
              <a:rPr lang="es-ES" sz="1400" b="1" dirty="0" smtClean="0"/>
              <a:t>Fecha de Actualización: </a:t>
            </a:r>
            <a:r>
              <a:rPr lang="es-MX" sz="1400" dirty="0" smtClean="0"/>
              <a:t>02 </a:t>
            </a:r>
            <a:r>
              <a:rPr lang="es-MX" sz="1400" dirty="0" smtClean="0"/>
              <a:t>de </a:t>
            </a:r>
            <a:r>
              <a:rPr lang="es-MX" sz="1400" dirty="0" smtClean="0"/>
              <a:t>Diciembre</a:t>
            </a:r>
            <a:r>
              <a:rPr lang="es-MX" sz="1400" dirty="0" smtClean="0"/>
              <a:t>  </a:t>
            </a:r>
            <a:r>
              <a:rPr lang="es-MX" sz="1400" dirty="0" smtClean="0"/>
              <a:t>del 2019</a:t>
            </a:r>
            <a:endParaRPr lang="es-MX" sz="1400" dirty="0"/>
          </a:p>
          <a:p>
            <a:r>
              <a:rPr lang="es-ES" sz="1400" b="1" dirty="0" smtClean="0"/>
              <a:t>Fecha de Validación: </a:t>
            </a:r>
            <a:r>
              <a:rPr lang="es-MX" sz="1400" dirty="0" smtClean="0"/>
              <a:t>02 </a:t>
            </a:r>
            <a:r>
              <a:rPr lang="es-MX" sz="1400" smtClean="0"/>
              <a:t>de </a:t>
            </a:r>
            <a:r>
              <a:rPr lang="es-MX" sz="1400" smtClean="0"/>
              <a:t>Diciembre </a:t>
            </a:r>
            <a:r>
              <a:rPr lang="es-MX" sz="1400" smtClean="0"/>
              <a:t>  </a:t>
            </a:r>
            <a:r>
              <a:rPr lang="es-MX" sz="1400" dirty="0" smtClean="0"/>
              <a:t>del 2019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90" y="280590"/>
            <a:ext cx="1828715" cy="134821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25"/>
          <a:stretch/>
        </p:blipFill>
        <p:spPr>
          <a:xfrm>
            <a:off x="4815390" y="548389"/>
            <a:ext cx="3714424" cy="81261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2" t="52003" r="36876" b="29847"/>
          <a:stretch/>
        </p:blipFill>
        <p:spPr bwMode="auto">
          <a:xfrm>
            <a:off x="1082850" y="2564904"/>
            <a:ext cx="6978299" cy="240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70</cp:revision>
  <dcterms:created xsi:type="dcterms:W3CDTF">2014-01-16T17:47:18Z</dcterms:created>
  <dcterms:modified xsi:type="dcterms:W3CDTF">2019-11-26T17:16:47Z</dcterms:modified>
</cp:coreProperties>
</file>