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9" d="100"/>
          <a:sy n="109" d="100"/>
        </p:scale>
        <p:origin x="-402" y="7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05/01/2016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1300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05/01/2016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4878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05/01/2016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8040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05/01/2016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1008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05/01/2016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6444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05/01/2016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1976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05/01/2016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9910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05/01/2016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012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05/01/2016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6176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05/01/2016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9947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05/01/2016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3632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D54F3-54D0-44B9-803D-97489E3427DC}" type="datetimeFigureOut">
              <a:rPr lang="es-MX" smtClean="0"/>
              <a:t>05/01/2016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3650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827584" y="1628800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 smtClean="0"/>
              <a:t>PRESUPUESTO DE EGRESOS ASIGNADO A LA SECRETARÍA DE SALUD </a:t>
            </a:r>
          </a:p>
          <a:p>
            <a:pPr algn="ctr"/>
            <a:r>
              <a:rPr lang="es-ES" dirty="0" smtClean="0"/>
              <a:t>EJERCICIO FISCAL 2015 </a:t>
            </a: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600122" y="4419109"/>
            <a:ext cx="806838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 smtClean="0"/>
              <a:t>Fuente: Presupuesto de Egresos del Estado de Coahuila de Zaragoza para el Ejercicio Fiscal 2015 </a:t>
            </a:r>
          </a:p>
          <a:p>
            <a:r>
              <a:rPr lang="es-ES" sz="1400" dirty="0" smtClean="0"/>
              <a:t>Publicado en el Periódico Oficial del Estado en fecha 23 de diciembre de 2014 pág. 30</a:t>
            </a:r>
          </a:p>
          <a:p>
            <a:endParaRPr lang="es-ES" sz="1400" dirty="0" smtClean="0"/>
          </a:p>
          <a:p>
            <a:r>
              <a:rPr lang="es-ES" sz="1400" b="1" dirty="0" smtClean="0"/>
              <a:t>Responsable de la Información: Secretaría de Finanzas del Estado de Coahuila de Zaragoza</a:t>
            </a:r>
          </a:p>
          <a:p>
            <a:r>
              <a:rPr lang="es-ES" sz="1400" b="1" dirty="0" smtClean="0"/>
              <a:t>Fecha de Actualización: </a:t>
            </a:r>
            <a:r>
              <a:rPr lang="es-ES" sz="1400" b="1" dirty="0" smtClean="0"/>
              <a:t>01 </a:t>
            </a:r>
            <a:r>
              <a:rPr lang="es-ES" sz="1400" b="1" smtClean="0"/>
              <a:t>de Enero del 2016</a:t>
            </a:r>
            <a:endParaRPr lang="es-ES" sz="1400" b="1" dirty="0"/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736884"/>
            <a:ext cx="8352928" cy="152904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5621" y="351742"/>
            <a:ext cx="1789310" cy="11495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2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85440"/>
            <a:ext cx="4649742" cy="111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3155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68</Words>
  <Application>Microsoft Office PowerPoint</Application>
  <PresentationFormat>Presentación en pantalla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Acer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Valued Acer Customer</dc:creator>
  <cp:lastModifiedBy>ricardo gonzalez</cp:lastModifiedBy>
  <cp:revision>17</cp:revision>
  <dcterms:created xsi:type="dcterms:W3CDTF">2014-01-16T17:47:18Z</dcterms:created>
  <dcterms:modified xsi:type="dcterms:W3CDTF">2016-01-05T22:29:36Z</dcterms:modified>
</cp:coreProperties>
</file>