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0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05/01/2016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PRESUPUESTO DE EGRESOS ASIGNADO A LA SECRETARÍA DE SALUD </a:t>
            </a:r>
          </a:p>
          <a:p>
            <a:pPr algn="ctr"/>
            <a:r>
              <a:rPr lang="es-ES" dirty="0" smtClean="0"/>
              <a:t>EJERCICIO FISCAL 2015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00122" y="441910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Fuente: Presupuesto de Egresos del Estado de Coahuila de Zaragoza para el Ejercicio Fiscal 2015 </a:t>
            </a:r>
          </a:p>
          <a:p>
            <a:r>
              <a:rPr lang="es-ES" sz="1400" dirty="0" smtClean="0"/>
              <a:t>Publicado en el Periódico Oficial del Estado en fecha 23 de diciembre de 2014 pág. 30</a:t>
            </a:r>
          </a:p>
          <a:p>
            <a:endParaRPr lang="es-ES" sz="1400" dirty="0" smtClean="0"/>
          </a:p>
          <a:p>
            <a:r>
              <a:rPr lang="es-ES" sz="1400" b="1" dirty="0" smtClean="0"/>
              <a:t>Responsable de la Información: Secretaría de Finanzas del Estado de Coahuila de Zaragoza</a:t>
            </a:r>
          </a:p>
          <a:p>
            <a:r>
              <a:rPr lang="es-ES" sz="1400" b="1" dirty="0" smtClean="0"/>
              <a:t>Fecha de Actualización: </a:t>
            </a:r>
            <a:r>
              <a:rPr lang="es-ES" sz="1400" b="1" dirty="0" smtClean="0"/>
              <a:t>01 </a:t>
            </a:r>
            <a:r>
              <a:rPr lang="es-ES" sz="1400" b="1" smtClean="0"/>
              <a:t>de Enero del 2016</a:t>
            </a:r>
            <a:endParaRPr lang="es-ES" sz="1400" b="1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36884"/>
            <a:ext cx="8352928" cy="15290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621" y="351742"/>
            <a:ext cx="1789310" cy="114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5440"/>
            <a:ext cx="4649742" cy="111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15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68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ricardo gonzalez</cp:lastModifiedBy>
  <cp:revision>17</cp:revision>
  <dcterms:created xsi:type="dcterms:W3CDTF">2014-01-16T17:47:18Z</dcterms:created>
  <dcterms:modified xsi:type="dcterms:W3CDTF">2016-01-05T22:29:36Z</dcterms:modified>
</cp:coreProperties>
</file>