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4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45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2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5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88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4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0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38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25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47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ECD43-CCEE-404A-9862-9ADABD68F71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4419-F8CB-47F8-BE58-69C459047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3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fgcoahuila.gob.mx/docs/MO_AFG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847726" y="1988840"/>
            <a:ext cx="7600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Los Manuales de Organización de Administración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Fiscal General del Estado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están disponibles en la siguiente dirección electrónica:  </a:t>
            </a:r>
            <a:r>
              <a:rPr lang="es-MX" dirty="0">
                <a:latin typeface="Times New Roman" pitchFamily="18" charset="0"/>
                <a:cs typeface="Times New Roman" pitchFamily="18" charset="0"/>
                <a:hlinkClick r:id="rId2"/>
              </a:rPr>
              <a:t>http://www.afgcoahuila.gob.mx/docs/MO_AFG.pdf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/>
              <a:t> </a:t>
            </a:r>
          </a:p>
          <a:p>
            <a:pPr algn="just"/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32 Rectángulo"/>
          <p:cNvSpPr/>
          <p:nvPr/>
        </p:nvSpPr>
        <p:spPr>
          <a:xfrm>
            <a:off x="2327433" y="3514407"/>
            <a:ext cx="60383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Encargado de genera la información: </a:t>
            </a:r>
            <a:r>
              <a:rPr lang="es-MX" sz="1200" dirty="0"/>
              <a:t>C.P. </a:t>
            </a:r>
            <a:r>
              <a:rPr lang="es-MX" sz="1200" dirty="0" err="1"/>
              <a:t>Rosalio</a:t>
            </a:r>
            <a:r>
              <a:rPr lang="es-MX" sz="1200" dirty="0"/>
              <a:t> Medina </a:t>
            </a:r>
            <a:r>
              <a:rPr lang="es-MX" sz="1200" dirty="0" err="1"/>
              <a:t>Martinez</a:t>
            </a:r>
            <a:r>
              <a:rPr lang="es-MX" sz="1200" dirty="0"/>
              <a:t> Administradora General </a:t>
            </a:r>
            <a:r>
              <a:rPr lang="es-MX" sz="1200" dirty="0"/>
              <a:t>de </a:t>
            </a:r>
            <a:r>
              <a:rPr lang="es-MX" sz="1200" dirty="0"/>
              <a:t>Recursos y Servicios. </a:t>
            </a:r>
            <a:endParaRPr lang="es-MX" sz="1200" dirty="0"/>
          </a:p>
          <a:p>
            <a:pPr algn="just"/>
            <a:r>
              <a:rPr lang="es-MX" sz="1200" dirty="0"/>
              <a:t>Encargado o responsable de publicar la información: Lic. María del Socorro Jasso Hernández. </a:t>
            </a:r>
          </a:p>
          <a:p>
            <a:pPr algn="just"/>
            <a:r>
              <a:rPr lang="es-MX" sz="1200" dirty="0"/>
              <a:t>Conforme a lo establecido en el artículo 41 de la Ley de Acceso a la Información Pública para el Estado de Coahuila de Zaragoza.</a:t>
            </a:r>
          </a:p>
        </p:txBody>
      </p:sp>
      <p:sp>
        <p:nvSpPr>
          <p:cNvPr id="6" name="2 Rectángulo"/>
          <p:cNvSpPr/>
          <p:nvPr/>
        </p:nvSpPr>
        <p:spPr>
          <a:xfrm>
            <a:off x="6019775" y="5522565"/>
            <a:ext cx="22044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/>
              <a:t>Fecha de </a:t>
            </a:r>
            <a:r>
              <a:rPr lang="es-MX" sz="1100" dirty="0" smtClean="0"/>
              <a:t>Actualización.31/03/2024</a:t>
            </a:r>
            <a:endParaRPr lang="es-MX" sz="1100" dirty="0"/>
          </a:p>
        </p:txBody>
      </p:sp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0380" b="-12237"/>
          <a:stretch/>
        </p:blipFill>
        <p:spPr>
          <a:xfrm>
            <a:off x="733742" y="458017"/>
            <a:ext cx="3054033" cy="89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78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AFG</dc:creator>
  <cp:lastModifiedBy>AFG</cp:lastModifiedBy>
  <cp:revision>1</cp:revision>
  <dcterms:created xsi:type="dcterms:W3CDTF">2024-04-05T15:45:56Z</dcterms:created>
  <dcterms:modified xsi:type="dcterms:W3CDTF">2024-04-05T15:48:24Z</dcterms:modified>
</cp:coreProperties>
</file>