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738C8-7806-46CB-B58C-B21ACCE9D9A9}" type="datetimeFigureOut">
              <a:rPr lang="es-MX" smtClean="0"/>
              <a:t>11/01/2022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1197C-5B75-4CCC-BF6F-5190334646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0513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41a98d525d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3" name="Google Shape;703;g41a98d525d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7142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6CB12A-B768-4CF1-AEDB-FB95FF9F23F8}" type="datetimeFigureOut">
              <a:rPr lang="es-MX" smtClean="0"/>
              <a:t>11/01/2022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EC4F7C-0127-4EF2-B49D-F875ACBA3A82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84612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B12A-B768-4CF1-AEDB-FB95FF9F23F8}" type="datetimeFigureOut">
              <a:rPr lang="es-MX" smtClean="0"/>
              <a:t>11/01/2022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4F7C-0127-4EF2-B49D-F875ACBA3A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278186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B12A-B768-4CF1-AEDB-FB95FF9F23F8}" type="datetimeFigureOut">
              <a:rPr lang="es-MX" smtClean="0"/>
              <a:t>11/01/2022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4F7C-0127-4EF2-B49D-F875ACBA3A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536695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Image background">
    <p:bg>
      <p:bgPr>
        <a:gradFill>
          <a:gsLst>
            <a:gs pos="0">
              <a:schemeClr val="accent1"/>
            </a:gs>
            <a:gs pos="78000">
              <a:schemeClr val="dk2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3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46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B12A-B768-4CF1-AEDB-FB95FF9F23F8}" type="datetimeFigureOut">
              <a:rPr lang="es-MX" smtClean="0"/>
              <a:t>11/01/2022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4F7C-0127-4EF2-B49D-F875ACBA3A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865826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B12A-B768-4CF1-AEDB-FB95FF9F23F8}" type="datetimeFigureOut">
              <a:rPr lang="es-MX" smtClean="0"/>
              <a:t>11/01/2022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4F7C-0127-4EF2-B49D-F875ACBA3A82}" type="slidenum">
              <a:rPr lang="es-MX" smtClean="0"/>
              <a:t>‹Nº›</a:t>
            </a:fld>
            <a:endParaRPr lang="es-MX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664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B12A-B768-4CF1-AEDB-FB95FF9F23F8}" type="datetimeFigureOut">
              <a:rPr lang="es-MX" smtClean="0"/>
              <a:t>11/01/2022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4F7C-0127-4EF2-B49D-F875ACBA3A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522511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B12A-B768-4CF1-AEDB-FB95FF9F23F8}" type="datetimeFigureOut">
              <a:rPr lang="es-MX" smtClean="0"/>
              <a:t>11/01/2022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4F7C-0127-4EF2-B49D-F875ACBA3A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7748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B12A-B768-4CF1-AEDB-FB95FF9F23F8}" type="datetimeFigureOut">
              <a:rPr lang="es-MX" smtClean="0"/>
              <a:t>11/01/2022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4F7C-0127-4EF2-B49D-F875ACBA3A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95163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B12A-B768-4CF1-AEDB-FB95FF9F23F8}" type="datetimeFigureOut">
              <a:rPr lang="es-MX" smtClean="0"/>
              <a:t>11/01/2022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4F7C-0127-4EF2-B49D-F875ACBA3A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74964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B12A-B768-4CF1-AEDB-FB95FF9F23F8}" type="datetimeFigureOut">
              <a:rPr lang="es-MX" smtClean="0"/>
              <a:t>11/01/2022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4F7C-0127-4EF2-B49D-F875ACBA3A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772402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B12A-B768-4CF1-AEDB-FB95FF9F23F8}" type="datetimeFigureOut">
              <a:rPr lang="es-MX" smtClean="0"/>
              <a:t>11/01/2022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4F7C-0127-4EF2-B49D-F875ACBA3A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507686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46CB12A-B768-4CF1-AEDB-FB95FF9F23F8}" type="datetimeFigureOut">
              <a:rPr lang="es-MX" smtClean="0"/>
              <a:t>11/01/2022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CEC4F7C-0127-4EF2-B49D-F875ACBA3A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6222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p41"/>
          <p:cNvSpPr txBox="1"/>
          <p:nvPr/>
        </p:nvSpPr>
        <p:spPr>
          <a:xfrm>
            <a:off x="522514" y="3047339"/>
            <a:ext cx="11234057" cy="2011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Nota: D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el 04 de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octubre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de 2021 al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día de hoy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11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de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enero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de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2022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no se han realizado minutas o sesiones públicas por parte del Instituto Coahuilense de las Mujeres.</a:t>
            </a:r>
          </a:p>
          <a:p>
            <a:pPr algn="ctr" defTabSz="1219170">
              <a:buClr>
                <a:srgbClr val="000000"/>
              </a:buClr>
            </a:pPr>
            <a:endParaRPr sz="2800" b="1" kern="0" dirty="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0" name="Google Shape;720;p41"/>
          <p:cNvSpPr txBox="1">
            <a:spLocks noGrp="1"/>
          </p:cNvSpPr>
          <p:nvPr>
            <p:ph type="sldNum" idx="12"/>
          </p:nvPr>
        </p:nvSpPr>
        <p:spPr>
          <a:xfrm>
            <a:off x="11307445" y="60707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1</a:t>
            </a:fld>
            <a:endParaRPr kern="0" dirty="0">
              <a:solidFill>
                <a:srgbClr val="FFFFFF"/>
              </a:solidFill>
            </a:endParaRPr>
          </a:p>
        </p:txBody>
      </p:sp>
      <p:sp>
        <p:nvSpPr>
          <p:cNvPr id="18" name="Google Shape;384;p36"/>
          <p:cNvSpPr txBox="1">
            <a:spLocks/>
          </p:cNvSpPr>
          <p:nvPr/>
        </p:nvSpPr>
        <p:spPr>
          <a:xfrm>
            <a:off x="1898075" y="1515434"/>
            <a:ext cx="8340435" cy="1025200"/>
          </a:xfrm>
          <a:prstGeom prst="rect">
            <a:avLst/>
          </a:prstGeom>
          <a:noFill/>
          <a:ln>
            <a:noFill/>
          </a:ln>
          <a:effectLst>
            <a:outerShdw blurRad="257175" dist="76200" dir="5400000" algn="bl" rotWithShape="0">
              <a:schemeClr val="dk1">
                <a:alpha val="64000"/>
              </a:schemeClr>
            </a:outerShdw>
          </a:effectLst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9pPr>
          </a:lstStyle>
          <a:p>
            <a:pPr algn="ctr" defTabSz="1219170">
              <a:buClr>
                <a:srgbClr val="39273F"/>
              </a:buClr>
            </a:pPr>
            <a:r>
              <a:rPr lang="es-MX" sz="8000" kern="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Minutas:</a:t>
            </a:r>
            <a:endParaRPr lang="es-MX" sz="8000" kern="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" name="Imagen 1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49" t="38934" r="3513" b="36372"/>
          <a:stretch/>
        </p:blipFill>
        <p:spPr bwMode="auto">
          <a:xfrm>
            <a:off x="7323794" y="348432"/>
            <a:ext cx="3898900" cy="889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magen 20" descr="../Downloads/SEGOB_con%20escud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47" y="348433"/>
            <a:ext cx="2166620" cy="10828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1447091" y="5356469"/>
            <a:ext cx="10126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Servidora encargada de proporcionar la información: Lic. Karen Fabiola </a:t>
            </a:r>
            <a:r>
              <a:rPr lang="es-MX" sz="1400" dirty="0" err="1" smtClean="0"/>
              <a:t>Delabra</a:t>
            </a:r>
            <a:r>
              <a:rPr lang="es-MX" sz="1400" dirty="0" smtClean="0"/>
              <a:t> Secretaría Técnica.</a:t>
            </a:r>
          </a:p>
          <a:p>
            <a:pPr algn="ctr"/>
            <a:r>
              <a:rPr lang="es-MX" sz="1400" dirty="0" smtClean="0"/>
              <a:t>Servidora encargada de actualizar la Información: Lic. Susana Guadalupe Ortiz Galindo Titular Unidad de Transparencia.</a:t>
            </a:r>
            <a:endParaRPr lang="es-MX" sz="1400" dirty="0"/>
          </a:p>
        </p:txBody>
      </p:sp>
      <p:sp>
        <p:nvSpPr>
          <p:cNvPr id="8" name="Rectángulo 7"/>
          <p:cNvSpPr/>
          <p:nvPr/>
        </p:nvSpPr>
        <p:spPr>
          <a:xfrm>
            <a:off x="3905628" y="5963803"/>
            <a:ext cx="4325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dirty="0">
                <a:solidFill>
                  <a:srgbClr val="FF0066"/>
                </a:solidFill>
              </a:rPr>
              <a:t>Fecha de actualización: </a:t>
            </a:r>
            <a:r>
              <a:rPr lang="es-MX" dirty="0" smtClean="0">
                <a:solidFill>
                  <a:srgbClr val="FF0066"/>
                </a:solidFill>
              </a:rPr>
              <a:t>11 de enero de 2022</a:t>
            </a:r>
            <a:endParaRPr lang="es-MX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437689"/>
      </p:ext>
    </p:extLst>
  </p:cSld>
  <p:clrMapOvr>
    <a:masterClrMapping/>
  </p:clrMapOvr>
</p:sld>
</file>

<file path=ppt/theme/theme1.xml><?xml version="1.0" encoding="utf-8"?>
<a:theme xmlns:a="http://schemas.openxmlformats.org/drawingml/2006/main" name="2trim21">
  <a:themeElements>
    <a:clrScheme name="Anaranjad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trim21" id="{7D117463-D3D5-487A-B944-85EB58C97588}" vid="{AD20B544-3527-48F5-A196-7A2D5F10D5C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2trim21</Template>
  <TotalTime>18</TotalTime>
  <Words>80</Words>
  <Application>Microsoft Office PowerPoint</Application>
  <PresentationFormat>Panorámica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Calibri</vt:lpstr>
      <vt:lpstr>Corbel</vt:lpstr>
      <vt:lpstr>Kulim Park</vt:lpstr>
      <vt:lpstr>Montserrat</vt:lpstr>
      <vt:lpstr>2trim21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 Ortiz</dc:creator>
  <cp:lastModifiedBy>Susana Ortiz</cp:lastModifiedBy>
  <cp:revision>17</cp:revision>
  <dcterms:created xsi:type="dcterms:W3CDTF">2020-04-06T18:26:17Z</dcterms:created>
  <dcterms:modified xsi:type="dcterms:W3CDTF">2022-01-11T19:00:15Z</dcterms:modified>
</cp:coreProperties>
</file>