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8" r:id="rId2"/>
  </p:sldMasterIdLst>
  <p:notesMasterIdLst>
    <p:notesMasterId r:id="rId4"/>
  </p:notesMasterIdLst>
  <p:sldIdLst>
    <p:sldId id="28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1" d="100"/>
          <a:sy n="111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s-ES" sz="1200"/>
            </a:lvl1pPr>
          </a:lstStyle>
          <a:p>
            <a:fld id="{99CC1921-DF74-4DB5-8516-FEE78A013266}" type="datetimeFigureOut">
              <a:rPr lang="es-MX"/>
              <a:pPr/>
              <a:t>07/07/2018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s-ES" sz="1200"/>
            </a:lvl1pPr>
          </a:lstStyle>
          <a:p>
            <a:fld id="{ED24B878-6DFB-4618-B68C-9AE072238BFB}" type="slidenum">
              <a:rPr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119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B5E-65B2-470F-A90D-8944CCF2250D}" type="datetime2">
              <a:rPr lang="es-ES" smtClean="0"/>
              <a:pPr/>
              <a:t>sábado, 7 de julio de 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81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sábado, 7 de julio de 2018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98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sábado, 7 de julio de 2018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4675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sábado, 7 de julio de 2018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934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sábado, 7 de julio de 2018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6006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sábado, 7 de julio de 2018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827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A92-D244-4C94-97DC-00C50A8E32A7}" type="datetime2">
              <a:rPr lang="es-ES" smtClean="0"/>
              <a:pPr/>
              <a:t>sábado, 7 de julio de 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5960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A92-D244-4C94-97DC-00C50A8E32A7}" type="datetime2">
              <a:rPr lang="es-ES" smtClean="0"/>
              <a:pPr/>
              <a:t>sábado, 7 de julio de 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477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066D-E18E-46CA-ADDB-DC7D9F287FCD}" type="datetime2">
              <a:rPr lang="es-ES" smtClean="0"/>
              <a:pPr/>
              <a:t>sábado, 7 de julio de 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50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C238-36A3-43CE-9745-62AF0A355E2A}" type="datetime2">
              <a:rPr lang="es-ES" smtClean="0"/>
              <a:pPr/>
              <a:t>sábado, 7 de julio de 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746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sábado, 7 de julio de 2018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42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C789-5B62-48FF-9191-791023128F05}" type="datetime2">
              <a:rPr lang="es-ES" smtClean="0"/>
              <a:pPr/>
              <a:t>sábado, 7 de julio de 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949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sábado, 7 de julio de 2018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76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6396-5064-41C5-A285-015EE0047001}" type="datetime2">
              <a:rPr lang="es-ES" smtClean="0"/>
              <a:pPr/>
              <a:t>sábado, 7 de julio de 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28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F948-767F-407F-A020-A5EC9CBC2988}" type="datetime2">
              <a:rPr lang="es-ES" smtClean="0"/>
              <a:pPr/>
              <a:t>sábado, 7 de julio de 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574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1B7D-C0F1-466D-856C-C3614969F05D}" type="datetime2">
              <a:rPr lang="es-ES" smtClean="0"/>
              <a:pPr/>
              <a:t>sábado, 7 de julio de 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221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4C8A7A92-D244-4C94-97DC-00C50A8E32A7}" type="datetime2">
              <a:rPr lang="es-ES" smtClean="0"/>
              <a:pPr algn="l"/>
              <a:t>sábado, 7 de julio de 2018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81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55576" y="2132856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ES" sz="2400" b="1" dirty="0">
                <a:latin typeface="Century Gothic" panose="020B0502020202020204" pitchFamily="34" charset="0"/>
              </a:rPr>
              <a:t>En el segundo trimestre de abril - junio del 2018 no se celebró reunión o sesión pública, por el Instituto Coahuilense de la Mujeres del Estado de Coahuila de Zaragoza, por lo tanto no existe minuta que reportar.</a:t>
            </a:r>
            <a:endParaRPr lang="es-MX" sz="2400" b="1" dirty="0">
              <a:latin typeface="Century Gothic" panose="020B0502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23528" y="6237312"/>
            <a:ext cx="8385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Fecha de actualización y/o revisión: 07 de Julio del 2018</a:t>
            </a:r>
            <a:endParaRPr lang="es-MX" sz="1050" dirty="0"/>
          </a:p>
        </p:txBody>
      </p:sp>
      <p:sp>
        <p:nvSpPr>
          <p:cNvPr id="6" name="Rectángulo 5"/>
          <p:cNvSpPr/>
          <p:nvPr/>
        </p:nvSpPr>
        <p:spPr>
          <a:xfrm>
            <a:off x="323528" y="5926182"/>
            <a:ext cx="84969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Área responsable de la información: Lic. Catalina Siller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C4DCDA0-263E-415B-987B-BD6A2A9DD84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49" t="38934" r="3513" b="36372"/>
          <a:stretch/>
        </p:blipFill>
        <p:spPr bwMode="auto">
          <a:xfrm>
            <a:off x="4503646" y="646981"/>
            <a:ext cx="2924175" cy="666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C25464C-6068-4AAD-8B1B-779F117793D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32656"/>
            <a:ext cx="1853565" cy="12954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4ADA9E5-851B-437B-9441-53805ADFD16E}"/>
              </a:ext>
            </a:extLst>
          </p:cNvPr>
          <p:cNvSpPr txBox="1"/>
          <p:nvPr/>
        </p:nvSpPr>
        <p:spPr>
          <a:xfrm>
            <a:off x="3686916" y="1609636"/>
            <a:ext cx="1633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MINUTAS</a:t>
            </a:r>
          </a:p>
        </p:txBody>
      </p:sp>
    </p:spTree>
    <p:extLst>
      <p:ext uri="{BB962C8B-B14F-4D97-AF65-F5344CB8AC3E}">
        <p14:creationId xmlns:p14="http://schemas.microsoft.com/office/powerpoint/2010/main" val="25890135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Rojo naranja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D12DE73-5AB0-4742-97EB-075E785AAA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65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Trebuchet MS</vt:lpstr>
      <vt:lpstr>Wingdings 3</vt:lpstr>
      <vt:lpstr>Faceta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2014-11-10T14:16:09Z</dcterms:created>
  <dcterms:modified xsi:type="dcterms:W3CDTF">2018-07-07T20:11:29Z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TC101671173082</vt:lpwstr>
  </property>
</Properties>
</file>