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3" r:id="rId2"/>
  </p:sldMasterIdLst>
  <p:notesMasterIdLst>
    <p:notesMasterId r:id="rId4"/>
  </p:notesMasterIdLst>
  <p:sldIdLst>
    <p:sldId id="28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1" d="100"/>
          <a:sy n="111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es-ES" sz="1200"/>
            </a:lvl1pPr>
          </a:lstStyle>
          <a:p>
            <a:fld id="{99CC1921-DF74-4DB5-8516-FEE78A013266}" type="datetimeFigureOut">
              <a:rPr lang="es-MX"/>
              <a:pPr/>
              <a:t>04/04/2019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es-ES" sz="1200"/>
            </a:lvl1pPr>
          </a:lstStyle>
          <a:p>
            <a:fld id="{ED24B878-6DFB-4618-B68C-9AE072238BFB}" type="slidenum">
              <a:rPr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119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AB5E-65B2-470F-A90D-8944CCF2250D}" type="datetime2">
              <a:rPr lang="es-ES" smtClean="0"/>
              <a:pPr/>
              <a:t>jueves, 4 de abril de 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765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s-ES" smtClean="0"/>
              <a:pPr algn="l"/>
              <a:t>jueves, 4 de abril de 2019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24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s-ES" smtClean="0"/>
              <a:pPr algn="l"/>
              <a:t>jueves, 4 de abril de 2019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476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s-ES" smtClean="0"/>
              <a:pPr algn="l"/>
              <a:t>jueves, 4 de abril de 2019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1595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s-ES" smtClean="0"/>
              <a:pPr algn="l"/>
              <a:t>jueves, 4 de abril de 2019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270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s-ES" smtClean="0"/>
              <a:pPr algn="l"/>
              <a:t>jueves, 4 de abril de 2019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4179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s-ES" smtClean="0"/>
              <a:pPr algn="l"/>
              <a:t>jueves, 4 de abril de 2019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140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7A92-D244-4C94-97DC-00C50A8E32A7}" type="datetime2">
              <a:rPr lang="es-ES" smtClean="0"/>
              <a:pPr/>
              <a:t>jueves, 4 de abril de 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89361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A7A92-D244-4C94-97DC-00C50A8E32A7}" type="datetime2">
              <a:rPr lang="es-ES" smtClean="0"/>
              <a:pPr/>
              <a:t>jueves, 4 de abril de 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414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066D-E18E-46CA-ADDB-DC7D9F287FCD}" type="datetime2">
              <a:rPr lang="es-ES" smtClean="0"/>
              <a:pPr/>
              <a:t>jueves, 4 de abril de 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255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6C238-36A3-43CE-9745-62AF0A355E2A}" type="datetime2">
              <a:rPr lang="es-ES" smtClean="0"/>
              <a:pPr/>
              <a:t>jueves, 4 de abril de 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654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s-ES" smtClean="0"/>
              <a:pPr algn="l"/>
              <a:t>jueves, 4 de abril de 2019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403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2C789-5B62-48FF-9191-791023128F05}" type="datetime2">
              <a:rPr lang="es-ES" smtClean="0"/>
              <a:pPr/>
              <a:t>jueves, 4 de abril de 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804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4C8A7A92-D244-4C94-97DC-00C50A8E32A7}" type="datetime2">
              <a:rPr lang="es-ES" smtClean="0"/>
              <a:pPr algn="l"/>
              <a:t>jueves, 4 de abril de 2019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614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76396-5064-41C5-A285-015EE0047001}" type="datetime2">
              <a:rPr lang="es-ES" smtClean="0"/>
              <a:pPr/>
              <a:t>jueves, 4 de abril de 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183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F948-767F-407F-A020-A5EC9CBC2988}" type="datetime2">
              <a:rPr lang="es-ES" smtClean="0"/>
              <a:pPr/>
              <a:t>jueves, 4 de abril de 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7789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1B7D-C0F1-466D-856C-C3614969F05D}" type="datetime2">
              <a:rPr lang="es-ES" smtClean="0"/>
              <a:pPr/>
              <a:t>jueves, 4 de abril de 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5472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algn="l"/>
            <a:fld id="{4C8A7A92-D244-4C94-97DC-00C50A8E32A7}" type="datetime2">
              <a:rPr lang="es-ES" smtClean="0"/>
              <a:pPr algn="l"/>
              <a:t>jueves, 4 de abril de 2019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algn="r"/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F7A2BDD-D331-44F0-96AA-4FB4ED497064}" type="slidenum">
              <a:rPr lang="es-ES" smtClean="0">
                <a:solidFill>
                  <a:schemeClr val="accent1">
                    <a:shade val="75000"/>
                  </a:schemeClr>
                </a:solidFill>
              </a:rPr>
              <a:pPr/>
              <a:t>‹Nº›</a:t>
            </a:fld>
            <a:endParaRPr lang="es-ES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8375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  <p:sldLayoutId id="214748378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7544" y="1848115"/>
            <a:ext cx="8153225" cy="3687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ES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En el primer trimestre de enero - marzo del 2019  se llevaron a cabo la XV Sesión del Sistema Estatal de Acceso de las Mujeres a una Vida Libre de Violencia y la VII Sesión del Sistema de Igualdad entre Mujeres y Hombres por el Instituto Coahuilense de la Mujeres, y se encuentra en revisión la minuta por parte de Consejería Jurídica del Estado de Coahuila de Zaragoza.</a:t>
            </a:r>
            <a:endParaRPr lang="es-MX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23528" y="6237312"/>
            <a:ext cx="83855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dirty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Fecha de actualización y/o revisión: 04 de Abril de 2019</a:t>
            </a:r>
            <a:endParaRPr lang="es-MX" sz="1050" dirty="0"/>
          </a:p>
        </p:txBody>
      </p:sp>
      <p:sp>
        <p:nvSpPr>
          <p:cNvPr id="6" name="Rectángulo 5"/>
          <p:cNvSpPr/>
          <p:nvPr/>
        </p:nvSpPr>
        <p:spPr>
          <a:xfrm>
            <a:off x="323528" y="5926182"/>
            <a:ext cx="84969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5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Área responsable de la información: Lic. Mayra Elizabeth Ibarra </a:t>
            </a:r>
            <a:r>
              <a:rPr lang="es-ES" sz="1050" dirty="0" err="1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Vigil</a:t>
            </a:r>
            <a:r>
              <a:rPr lang="es-ES" sz="1050" dirty="0"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Coordinadora del Departamento de Derechos Humanos</a:t>
            </a:r>
            <a:endParaRPr lang="es-MX" sz="1050" dirty="0">
              <a:latin typeface="Century Gothic" panose="020B0502020202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C4DCDA0-263E-415B-987B-BD6A2A9DD84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49" t="38934" r="3513" b="36372"/>
          <a:stretch/>
        </p:blipFill>
        <p:spPr bwMode="auto">
          <a:xfrm>
            <a:off x="5752281" y="608625"/>
            <a:ext cx="2924175" cy="6667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C25464C-6068-4AAD-8B1B-779F117793D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94300"/>
            <a:ext cx="1853565" cy="12954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4ADA9E5-851B-437B-9441-53805ADFD16E}"/>
              </a:ext>
            </a:extLst>
          </p:cNvPr>
          <p:cNvSpPr txBox="1"/>
          <p:nvPr/>
        </p:nvSpPr>
        <p:spPr>
          <a:xfrm>
            <a:off x="3563888" y="1275375"/>
            <a:ext cx="1707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MINUTAS</a:t>
            </a:r>
          </a:p>
        </p:txBody>
      </p:sp>
    </p:spTree>
    <p:extLst>
      <p:ext uri="{BB962C8B-B14F-4D97-AF65-F5344CB8AC3E}">
        <p14:creationId xmlns:p14="http://schemas.microsoft.com/office/powerpoint/2010/main" val="2589013561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D12DE73-5AB0-4742-97EB-075E785AAA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102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Times New Roman</vt:lpstr>
      <vt:lpstr>Wingdings 3</vt:lpstr>
      <vt:lpstr>Sector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2014-11-10T14:16:09Z</dcterms:created>
  <dcterms:modified xsi:type="dcterms:W3CDTF">2019-04-04T21:16:55Z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TC101671173082</vt:lpwstr>
  </property>
</Properties>
</file>