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8" r:id="rId2"/>
  </p:sldMasterIdLst>
  <p:notesMasterIdLst>
    <p:notesMasterId r:id="rId4"/>
  </p:notesMasterIdLst>
  <p:sldIdLst>
    <p:sldId id="28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99CC1921-DF74-4DB5-8516-FEE78A013266}" type="datetimeFigureOut">
              <a:rPr lang="es-MX"/>
              <a:pPr/>
              <a:t>06/04/2018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ED24B878-6DFB-4618-B68C-9AE072238BFB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19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s-ES" smtClean="0"/>
              <a:pPr/>
              <a:t>viernes, 6 de abril de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81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viernes, 6 de abril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8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viernes, 6 de abril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4675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viernes, 6 de abril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34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viernes, 6 de abril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6006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viernes, 6 de abril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827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viernes, 6 de abril de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96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viernes, 6 de abril de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77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s-ES" smtClean="0"/>
              <a:pPr/>
              <a:t>viernes, 6 de abril de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0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C238-36A3-43CE-9745-62AF0A355E2A}" type="datetime2">
              <a:rPr lang="es-ES" smtClean="0"/>
              <a:pPr/>
              <a:t>viernes, 6 de abril de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46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viernes, 6 de abril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2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C789-5B62-48FF-9191-791023128F05}" type="datetime2">
              <a:rPr lang="es-ES" smtClean="0"/>
              <a:pPr/>
              <a:t>viernes, 6 de abril de 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49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viernes, 6 de abril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6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s-ES" smtClean="0"/>
              <a:pPr/>
              <a:t>viernes, 6 de abril de 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28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F948-767F-407F-A020-A5EC9CBC2988}" type="datetime2">
              <a:rPr lang="es-ES" smtClean="0"/>
              <a:pPr/>
              <a:t>viernes, 6 de abril de 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74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1B7D-C0F1-466D-856C-C3614969F05D}" type="datetime2">
              <a:rPr lang="es-ES" smtClean="0"/>
              <a:pPr/>
              <a:t>viernes, 6 de abril de 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21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s-ES" smtClean="0"/>
              <a:pPr algn="l"/>
              <a:t>viernes, 6 de abril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1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5576" y="2132856"/>
            <a:ext cx="7920880" cy="3669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sz="2400" b="1" dirty="0">
                <a:latin typeface="Century Gothic" panose="020B0502020202020204" pitchFamily="34" charset="0"/>
              </a:rPr>
              <a:t>En el mes de enero, febrero y marzo del 2018 no se celebró reunión o sesión pública, por el Instituto Coahuilense de la Mujeres del Estado de Coahuila de Zaragoza, por lo tanto no existe minuta que reportar.</a:t>
            </a:r>
            <a:endParaRPr lang="es-MX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6237312"/>
            <a:ext cx="83855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Fecha de actualización y/o revisión: 06 de Abril de 2018</a:t>
            </a:r>
            <a:endParaRPr lang="es-MX" sz="1050" dirty="0"/>
          </a:p>
        </p:txBody>
      </p:sp>
      <p:sp>
        <p:nvSpPr>
          <p:cNvPr id="6" name="Rectángulo 5"/>
          <p:cNvSpPr/>
          <p:nvPr/>
        </p:nvSpPr>
        <p:spPr>
          <a:xfrm>
            <a:off x="323528" y="5926182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Área responsable de la información: Lic. Catalina Siller Galindo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39F4ACC-9126-43E8-9FC9-C67F315CDE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323" y="332656"/>
            <a:ext cx="3427354" cy="126308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D378808-4148-4B99-8177-5B83DF1A290A}"/>
              </a:ext>
            </a:extLst>
          </p:cNvPr>
          <p:cNvSpPr txBox="1"/>
          <p:nvPr/>
        </p:nvSpPr>
        <p:spPr>
          <a:xfrm>
            <a:off x="3736899" y="1821726"/>
            <a:ext cx="1558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</a:t>
            </a:r>
          </a:p>
        </p:txBody>
      </p:sp>
    </p:spTree>
    <p:extLst>
      <p:ext uri="{BB962C8B-B14F-4D97-AF65-F5344CB8AC3E}">
        <p14:creationId xmlns:p14="http://schemas.microsoft.com/office/powerpoint/2010/main" val="25890135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12DE73-5AB0-4742-97EB-075E785AA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Trebuchet MS</vt:lpstr>
      <vt:lpstr>Wingdings 3</vt:lpstr>
      <vt:lpstr>Faceta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2014-11-10T14:16:09Z</dcterms:created>
  <dcterms:modified xsi:type="dcterms:W3CDTF">2018-04-06T21:08:03Z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TC101671173082</vt:lpwstr>
  </property>
</Properties>
</file>